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442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Lenovo</cp:lastModifiedBy>
  <cp:revision>408</cp:revision>
  <cp:lastPrinted>2025-05-23T06:01:58Z</cp:lastPrinted>
  <dcterms:created xsi:type="dcterms:W3CDTF">2024-07-24T10:48:12Z</dcterms:created>
  <dcterms:modified xsi:type="dcterms:W3CDTF">2025-06-09T08:38:23Z</dcterms:modified>
</cp:coreProperties>
</file>